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EE2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69" d="100"/>
          <a:sy n="69" d="100"/>
        </p:scale>
        <p:origin x="-858" y="-90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17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608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761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638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57601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52273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70707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05768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22507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3965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9094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2AB878-1EF9-4C6B-8229-FB8C67EE03B9}" type="datetimeFigureOut">
              <a:rPr lang="en-US" smtClean="0"/>
              <a:t>12/8/2016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E3C8B09-7B34-4EB7-82CB-6EF38E8777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7492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701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89084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44" y="0"/>
            <a:ext cx="10287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5023">
            <a:off x="5304185" y="903464"/>
            <a:ext cx="1381125" cy="19335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32699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0</Words>
  <Application>Microsoft Office PowerPoint</Application>
  <PresentationFormat>On-screen Show (4:3)</PresentationFormat>
  <Paragraphs>0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User</dc:creator>
  <cp:lastModifiedBy>User</cp:lastModifiedBy>
  <cp:revision>10</cp:revision>
  <dcterms:created xsi:type="dcterms:W3CDTF">2016-12-08T12:35:54Z</dcterms:created>
  <dcterms:modified xsi:type="dcterms:W3CDTF">2016-12-08T15:46:11Z</dcterms:modified>
</cp:coreProperties>
</file>

<file path=docProps/thumbnail.jpeg>
</file>